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Default Extension="sldx" ContentType="application/vnd.openxmlformats-officedocument.presentationml.slide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62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61" r:id="rId14"/>
    <p:sldId id="271" r:id="rId15"/>
    <p:sldId id="272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AD9DC-F758-4F09-A672-6634C2E21CB6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33441-1EFA-434D-AB61-1E0553DF5D4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33441-1EFA-434D-AB61-1E0553DF5D4F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A0A30-76E9-4640-85FB-BD53EA337BFF}" type="datetimeFigureOut">
              <a:rPr lang="en-US" smtClean="0"/>
              <a:pPr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F8306-6125-4547-BE4A-E399A0788D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PowerPoint_Slide1.sl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lakshmiposimudunur.wixsite.com/placementportal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graphicFrame>
        <p:nvGraphicFramePr>
          <p:cNvPr id="6145" name="Object 1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6145" name="Slide" r:id="rId3" imgW="4558241" imgH="3418414" progId="PowerPoint.Slide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2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Login Page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K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28600" y="1143000"/>
            <a:ext cx="8763000" cy="55626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2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Student Dashboard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a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" y="990600"/>
            <a:ext cx="8763000" cy="5715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4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156714" y="914401"/>
            <a:ext cx="8758686" cy="5867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43201" y="228600"/>
            <a:ext cx="3657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TPO Dashboard</a:t>
            </a:r>
            <a:endParaRPr lang="en-IN" sz="32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1219200"/>
            <a:ext cx="9144000" cy="5638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67000" y="228600"/>
            <a:ext cx="40385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Admin Dashboard</a:t>
            </a:r>
            <a:endParaRPr lang="en-IN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 noChangeArrowheads="1"/>
          </p:cNvSpPr>
          <p:nvPr/>
        </p:nvSpPr>
        <p:spPr bwMode="auto">
          <a:xfrm>
            <a:off x="0" y="0"/>
            <a:ext cx="914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Calibri" pitchFamily="34" charset="0"/>
                <a:cs typeface="Times New Roman" pitchFamily="18" charset="0"/>
              </a:rPr>
              <a:t>DATABASE SCHEMA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2133600" y="609600"/>
            <a:ext cx="4572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Calibri" pitchFamily="34" charset="0"/>
                <a:cs typeface="Times New Roman" pitchFamily="18" charset="0"/>
              </a:rPr>
              <a:t>Registration Table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3399" y="1295400"/>
          <a:ext cx="8229601" cy="4724398"/>
        </p:xfrm>
        <a:graphic>
          <a:graphicData uri="http://schemas.openxmlformats.org/drawingml/2006/table">
            <a:tbl>
              <a:tblPr/>
              <a:tblGrid>
                <a:gridCol w="943620"/>
                <a:gridCol w="2784452"/>
                <a:gridCol w="2444129"/>
                <a:gridCol w="2057400"/>
              </a:tblGrid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S.NO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Attributes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Data Type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NULL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Id(Primary)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2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Name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3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Branch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4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Email id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5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DOB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6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Contact 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Yes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7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Qualification Level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8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Education specification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9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Aggregate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Float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    10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Backlogs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Yes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11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Passing year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12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Password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4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13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Confirm password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ChangeArrowheads="1"/>
          </p:cNvSpPr>
          <p:nvPr/>
        </p:nvSpPr>
        <p:spPr bwMode="auto">
          <a:xfrm>
            <a:off x="2057400" y="228600"/>
            <a:ext cx="4724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Calibri" pitchFamily="34" charset="0"/>
                <a:cs typeface="Times New Roman" pitchFamily="18" charset="0"/>
              </a:rPr>
              <a:t>Drive Table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04800" y="1066798"/>
          <a:ext cx="8458200" cy="4952998"/>
        </p:xfrm>
        <a:graphic>
          <a:graphicData uri="http://schemas.openxmlformats.org/drawingml/2006/table">
            <a:tbl>
              <a:tblPr/>
              <a:tblGrid>
                <a:gridCol w="2114550"/>
                <a:gridCol w="2114550"/>
                <a:gridCol w="2114550"/>
                <a:gridCol w="2114550"/>
              </a:tblGrid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S.NO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Attributes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Data Type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NULL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Company name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2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profile description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Text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3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Eligibility criteria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4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Year of passing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5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Package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6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 of Drive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7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Job location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8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Official email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9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On/off campus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10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 of rounds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11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Type of offer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12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Registration link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Varchar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13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Registration close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Date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3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14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Drive Incharge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270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15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Min no of students required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 noChangeArrowheads="1"/>
          </p:cNvSpPr>
          <p:nvPr/>
        </p:nvSpPr>
        <p:spPr bwMode="auto">
          <a:xfrm>
            <a:off x="1752600" y="457200"/>
            <a:ext cx="5334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Calibri" pitchFamily="34" charset="0"/>
                <a:cs typeface="Times New Roman" pitchFamily="18" charset="0"/>
              </a:rPr>
              <a:t>Placement Table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762000" y="1676400"/>
          <a:ext cx="7391400" cy="2514600"/>
        </p:xfrm>
        <a:graphic>
          <a:graphicData uri="http://schemas.openxmlformats.org/drawingml/2006/table">
            <a:tbl>
              <a:tblPr/>
              <a:tblGrid>
                <a:gridCol w="847510"/>
                <a:gridCol w="2500850"/>
                <a:gridCol w="2195190"/>
                <a:gridCol w="1847850"/>
              </a:tblGrid>
              <a:tr h="50292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 dirty="0">
                          <a:latin typeface="Verdana"/>
                          <a:ea typeface="Calibri"/>
                          <a:cs typeface="Times New Roman"/>
                        </a:rPr>
                        <a:t>S.NO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Attributes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 dirty="0">
                          <a:latin typeface="Verdana"/>
                          <a:ea typeface="Calibri"/>
                          <a:cs typeface="Times New Roman"/>
                        </a:rPr>
                        <a:t>Data Type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1">
                          <a:latin typeface="Verdana"/>
                          <a:ea typeface="Calibri"/>
                          <a:cs typeface="Times New Roman"/>
                        </a:rPr>
                        <a:t>NULL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1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Company Name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String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2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No. of Students Attended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3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No. of Students Placed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Yes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     4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latin typeface="Verdana"/>
                          <a:ea typeface="Calibri"/>
                          <a:cs typeface="Times New Roman"/>
                        </a:rPr>
                        <a:t>Average package</a:t>
                      </a:r>
                      <a:endParaRPr lang="en-IN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Numeric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latin typeface="Verdana"/>
                          <a:ea typeface="Calibri"/>
                          <a:cs typeface="Times New Roman"/>
                        </a:rPr>
                        <a:t>No</a:t>
                      </a:r>
                      <a:endParaRPr lang="en-IN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457200" y="5029200"/>
            <a:ext cx="8305800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DEMO WEBSITE LINK:</a:t>
            </a:r>
            <a:endParaRPr kumimoji="0" 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  <a:hlinkClick r:id="rId2"/>
              </a:rPr>
              <a:t>https://lakshmiposimudunur.wixsite.com/placementportal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U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667000" y="152400"/>
            <a:ext cx="320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Home Page</a:t>
            </a:r>
            <a:endParaRPr lang="en-IN" sz="3200" b="1" dirty="0"/>
          </a:p>
        </p:txBody>
      </p:sp>
      <p:pic>
        <p:nvPicPr>
          <p:cNvPr id="10" name="Picture 9" descr="11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" y="1066800"/>
            <a:ext cx="9144000" cy="5867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2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295401"/>
            <a:ext cx="9144000" cy="55626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05200" y="304800"/>
            <a:ext cx="2133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About page</a:t>
            </a:r>
            <a:endParaRPr lang="en-IN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52600" y="228600"/>
            <a:ext cx="6019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Placements Page</a:t>
            </a:r>
            <a:endParaRPr lang="en-IN" sz="3200" b="1" dirty="0"/>
          </a:p>
        </p:txBody>
      </p:sp>
      <p:pic>
        <p:nvPicPr>
          <p:cNvPr id="3" name="Picture 2" descr="3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8839200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28600" y="889552"/>
            <a:ext cx="8686800" cy="57398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9144000" cy="5638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76600" y="152400"/>
            <a:ext cx="2438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Contact Page</a:t>
            </a:r>
            <a:endParaRPr lang="en-IN" sz="32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ChangeArrowheads="1"/>
          </p:cNvSpPr>
          <p:nvPr/>
        </p:nvSpPr>
        <p:spPr bwMode="auto">
          <a:xfrm>
            <a:off x="0" y="0"/>
            <a:ext cx="914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Signup Page</a:t>
            </a:r>
            <a:endParaRPr kumimoji="0" lang="en-US" sz="3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n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76200" y="1066800"/>
            <a:ext cx="89916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082800" algn="l"/>
              </a:tabLst>
            </a:pPr>
            <a:r>
              <a:rPr kumimoji="0" lang="en-US" sz="2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Student Registration Form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REG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" y="1066800"/>
            <a:ext cx="8686800" cy="56556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220</Words>
  <Application>Microsoft Office PowerPoint</Application>
  <PresentationFormat>On-screen Show (4:3)</PresentationFormat>
  <Paragraphs>157</Paragraphs>
  <Slides>16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Microsoft Office PowerPoint Slide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sree</dc:creator>
  <cp:lastModifiedBy>HP</cp:lastModifiedBy>
  <cp:revision>12</cp:revision>
  <dcterms:created xsi:type="dcterms:W3CDTF">2019-02-18T08:52:08Z</dcterms:created>
  <dcterms:modified xsi:type="dcterms:W3CDTF">2019-02-20T15:18:25Z</dcterms:modified>
</cp:coreProperties>
</file>

<file path=docProps/thumbnail.jpeg>
</file>